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gff iiui" initials="ui" lastIdx="1" clrIdx="0">
    <p:extLst>
      <p:ext uri="{19B8F6BF-5375-455C-9EA6-DF929625EA0E}">
        <p15:presenceInfo xmlns:p15="http://schemas.microsoft.com/office/powerpoint/2012/main" userId="708e7a8cb9077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piniktata/qpiniktata/blob/main/bob1.2.png" TargetMode="External"/><Relationship Id="rId2" Type="http://schemas.openxmlformats.org/officeDocument/2006/relationships/hyperlink" Target="https://github.com/qpiniktata/qpiniktata/blob/main/ping-pong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piniktata/qpiniktata/blob/main/README.md" TargetMode="External"/><Relationship Id="rId5" Type="http://schemas.openxmlformats.org/officeDocument/2006/relationships/hyperlink" Target="https://github.com/qpiniktata/qpiniktata/blob/main/boll1.png" TargetMode="External"/><Relationship Id="rId4" Type="http://schemas.openxmlformats.org/officeDocument/2006/relationships/hyperlink" Target="https://github.com/qpiniktata/qpiniktata/blob/main/bob2.4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7F40-ACAA-4A2F-9D5D-80B2F676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631886"/>
            <a:ext cx="8825658" cy="1329267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ru-RU" dirty="0"/>
              <a:t>Игра </a:t>
            </a:r>
            <a:r>
              <a:rPr lang="en-US" dirty="0"/>
              <a:t>ping-pong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B1C6D8-5A1C-449A-A2C2-EC1CFB950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3429000"/>
            <a:ext cx="9874995" cy="22098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тёма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4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			Цель проекта!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876035" cy="3416300"/>
          </a:xfrm>
        </p:spPr>
        <p:txBody>
          <a:bodyPr/>
          <a:lstStyle/>
          <a:p>
            <a:r>
              <a:rPr lang="ru-RU" dirty="0" smtClean="0"/>
              <a:t>Сделать </a:t>
            </a:r>
            <a:r>
              <a:rPr lang="en-US" dirty="0" smtClean="0"/>
              <a:t> </a:t>
            </a:r>
            <a:r>
              <a:rPr lang="ru-RU" dirty="0" smtClean="0"/>
              <a:t>рабочую игру </a:t>
            </a:r>
            <a:r>
              <a:rPr lang="en-US" dirty="0" smtClean="0"/>
              <a:t>ping-pong</a:t>
            </a:r>
            <a:r>
              <a:rPr lang="ru-RU" dirty="0" smtClean="0"/>
              <a:t> с 2-мя стенками и 1-им мячиком</a:t>
            </a:r>
          </a:p>
          <a:p>
            <a:r>
              <a:rPr lang="ru-RU" dirty="0" smtClean="0"/>
              <a:t>Задача забить гол сопернику и победить, не зевай а то проиграешь!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4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DE886-7829-4410-97FD-E9132B7C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38200"/>
            <a:ext cx="8761413" cy="963416"/>
          </a:xfrm>
        </p:spPr>
        <p:txBody>
          <a:bodyPr/>
          <a:lstStyle/>
          <a:p>
            <a:r>
              <a:rPr lang="ru-RU" dirty="0"/>
              <a:t>		В программное обеспечение 				    			входит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756D8D-9B16-4EBE-AAEE-E613E772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Программный файл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	https://github.com/qpiniktata/qpiniktata/blob/main/ping-pong.py</a:t>
            </a:r>
            <a:endParaRPr lang="en-US" dirty="0"/>
          </a:p>
          <a:p>
            <a:r>
              <a:rPr lang="ru-RU" dirty="0"/>
              <a:t>Изображение</a:t>
            </a:r>
            <a:r>
              <a:rPr lang="en-US" dirty="0"/>
              <a:t>: 	</a:t>
            </a:r>
            <a:r>
              <a:rPr lang="en-US" dirty="0">
                <a:hlinkClick r:id="rId3"/>
              </a:rPr>
              <a:t>https://github.com/qpiniktata/qpiniktata/blob/main/bob1.2.png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	https://github.com/qpiniktata/qpiniktata/blob/main/bob2.4.png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	https://github.com/qpiniktata/qpiniktata/blob/main/boll1.png</a:t>
            </a:r>
            <a:endParaRPr lang="ru-RU" dirty="0"/>
          </a:p>
          <a:p>
            <a:r>
              <a:rPr lang="ru-RU" dirty="0"/>
              <a:t>Файл </a:t>
            </a:r>
            <a:r>
              <a:rPr lang="en-US" dirty="0"/>
              <a:t>README:</a:t>
            </a:r>
          </a:p>
          <a:p>
            <a:pPr marL="0" indent="0">
              <a:buNone/>
            </a:pPr>
            <a:r>
              <a:rPr lang="ru-RU" dirty="0" smtClean="0"/>
              <a:t>      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github.com/qpiniktata/qpiniktata/blob/main/README.md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0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9E923-A785-4E40-B650-6EEAF4F3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ru-RU" dirty="0"/>
              <a:t>Особенности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C4E6C-F7E7-4FDB-A393-50F20252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798679"/>
          </a:xfrm>
        </p:spPr>
        <p:txBody>
          <a:bodyPr>
            <a:normAutofit/>
          </a:bodyPr>
          <a:lstStyle/>
          <a:p>
            <a:r>
              <a:rPr lang="ru-RU" dirty="0"/>
              <a:t>Вместо обычных стенок, коты в вертикальном положении</a:t>
            </a:r>
          </a:p>
          <a:p>
            <a:r>
              <a:rPr lang="ru-RU" dirty="0"/>
              <a:t>Вместо мяча, </a:t>
            </a:r>
            <a:r>
              <a:rPr lang="ru-RU" dirty="0" smtClean="0"/>
              <a:t>пушистый </a:t>
            </a:r>
            <a:r>
              <a:rPr lang="ru-RU" dirty="0"/>
              <a:t>кот</a:t>
            </a:r>
          </a:p>
          <a:p>
            <a:r>
              <a:rPr lang="ru-RU" dirty="0"/>
              <a:t>Особые комментарии при победе</a:t>
            </a:r>
          </a:p>
          <a:p>
            <a:r>
              <a:rPr lang="ru-RU" dirty="0"/>
              <a:t>Особый фон и цвет комментариев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F06C50-9BF7-4BD8-B84C-1F0341BE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" y="4534787"/>
            <a:ext cx="1860788" cy="20249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235B81-5468-4200-AB57-4379C1A2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477" y="3959718"/>
            <a:ext cx="1382378" cy="2798679"/>
          </a:xfrm>
          <a:prstGeom prst="rect">
            <a:avLst/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DAC0FCB7-159D-4872-B6E7-E962B3683813}"/>
              </a:ext>
            </a:extLst>
          </p:cNvPr>
          <p:cNvSpPr/>
          <p:nvPr/>
        </p:nvSpPr>
        <p:spPr>
          <a:xfrm>
            <a:off x="1973180" y="4372885"/>
            <a:ext cx="8807116" cy="2070852"/>
          </a:xfrm>
          <a:custGeom>
            <a:avLst/>
            <a:gdLst>
              <a:gd name="connsiteX0" fmla="*/ 0 w 9096478"/>
              <a:gd name="connsiteY0" fmla="*/ 1042380 h 2059876"/>
              <a:gd name="connsiteX1" fmla="*/ 2322095 w 9096478"/>
              <a:gd name="connsiteY1" fmla="*/ 2028970 h 2059876"/>
              <a:gd name="connsiteX2" fmla="*/ 6364705 w 9096478"/>
              <a:gd name="connsiteY2" fmla="*/ 7664 h 2059876"/>
              <a:gd name="connsiteX3" fmla="*/ 8626642 w 9096478"/>
              <a:gd name="connsiteY3" fmla="*/ 1198791 h 2059876"/>
              <a:gd name="connsiteX0" fmla="*/ 0 w 8750022"/>
              <a:gd name="connsiteY0" fmla="*/ 1043323 h 2060819"/>
              <a:gd name="connsiteX1" fmla="*/ 2322095 w 8750022"/>
              <a:gd name="connsiteY1" fmla="*/ 2029913 h 2060819"/>
              <a:gd name="connsiteX2" fmla="*/ 6364705 w 8750022"/>
              <a:gd name="connsiteY2" fmla="*/ 8607 h 2060819"/>
              <a:gd name="connsiteX3" fmla="*/ 8229600 w 8750022"/>
              <a:gd name="connsiteY3" fmla="*/ 995198 h 2060819"/>
              <a:gd name="connsiteX0" fmla="*/ 0 w 8229600"/>
              <a:gd name="connsiteY0" fmla="*/ 1048501 h 2065997"/>
              <a:gd name="connsiteX1" fmla="*/ 2322095 w 8229600"/>
              <a:gd name="connsiteY1" fmla="*/ 2035091 h 2065997"/>
              <a:gd name="connsiteX2" fmla="*/ 6364705 w 8229600"/>
              <a:gd name="connsiteY2" fmla="*/ 13785 h 2065997"/>
              <a:gd name="connsiteX3" fmla="*/ 8229600 w 8229600"/>
              <a:gd name="connsiteY3" fmla="*/ 1000376 h 2065997"/>
              <a:gd name="connsiteX0" fmla="*/ 0 w 8783053"/>
              <a:gd name="connsiteY0" fmla="*/ 1047753 h 2065249"/>
              <a:gd name="connsiteX1" fmla="*/ 2322095 w 8783053"/>
              <a:gd name="connsiteY1" fmla="*/ 2034343 h 2065249"/>
              <a:gd name="connsiteX2" fmla="*/ 6364705 w 8783053"/>
              <a:gd name="connsiteY2" fmla="*/ 13037 h 2065249"/>
              <a:gd name="connsiteX3" fmla="*/ 8783053 w 8783053"/>
              <a:gd name="connsiteY3" fmla="*/ 1059786 h 2065249"/>
              <a:gd name="connsiteX0" fmla="*/ 0 w 8783053"/>
              <a:gd name="connsiteY0" fmla="*/ 1057052 h 2074548"/>
              <a:gd name="connsiteX1" fmla="*/ 2322095 w 8783053"/>
              <a:gd name="connsiteY1" fmla="*/ 2043642 h 2074548"/>
              <a:gd name="connsiteX2" fmla="*/ 6364705 w 8783053"/>
              <a:gd name="connsiteY2" fmla="*/ 22336 h 2074548"/>
              <a:gd name="connsiteX3" fmla="*/ 8783053 w 8783053"/>
              <a:gd name="connsiteY3" fmla="*/ 1069085 h 2074548"/>
              <a:gd name="connsiteX0" fmla="*/ 0 w 8807116"/>
              <a:gd name="connsiteY0" fmla="*/ 1053356 h 2070852"/>
              <a:gd name="connsiteX1" fmla="*/ 2322095 w 8807116"/>
              <a:gd name="connsiteY1" fmla="*/ 2039946 h 2070852"/>
              <a:gd name="connsiteX2" fmla="*/ 6364705 w 8807116"/>
              <a:gd name="connsiteY2" fmla="*/ 18640 h 2070852"/>
              <a:gd name="connsiteX3" fmla="*/ 8807116 w 8807116"/>
              <a:gd name="connsiteY3" fmla="*/ 1197736 h 207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7116" h="2070852">
                <a:moveTo>
                  <a:pt x="0" y="1053356"/>
                </a:moveTo>
                <a:cubicBezTo>
                  <a:pt x="630655" y="1632877"/>
                  <a:pt x="1261311" y="2212399"/>
                  <a:pt x="2322095" y="2039946"/>
                </a:cubicBezTo>
                <a:cubicBezTo>
                  <a:pt x="3382879" y="1867493"/>
                  <a:pt x="5313947" y="157003"/>
                  <a:pt x="6364705" y="18640"/>
                </a:cubicBezTo>
                <a:cubicBezTo>
                  <a:pt x="7415463" y="-119723"/>
                  <a:pt x="8115300" y="536000"/>
                  <a:pt x="8807116" y="11977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D8060E-5C90-4EF2-A45D-90D096BA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75" y="4801034"/>
            <a:ext cx="1024273" cy="10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89C7A-61E4-4E68-ABE8-C6E9E3E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			Особенности проекта</a:t>
            </a:r>
            <a:r>
              <a:rPr lang="en-US" smtClean="0"/>
              <a:t>: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277710" y="2322786"/>
            <a:ext cx="3804745" cy="636544"/>
          </a:xfrm>
        </p:spPr>
        <p:txBody>
          <a:bodyPr/>
          <a:lstStyle/>
          <a:p>
            <a:r>
              <a:rPr lang="ru-RU" dirty="0" smtClean="0"/>
              <a:t>Управления персонажами</a:t>
            </a:r>
            <a:r>
              <a:rPr lang="en-US" dirty="0" smtClean="0"/>
              <a:t>:</a:t>
            </a:r>
            <a:r>
              <a:rPr lang="ru-RU" dirty="0" smtClean="0"/>
              <a:t>                                   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288" y="3428256"/>
            <a:ext cx="930735" cy="1884310"/>
          </a:xfrm>
          <a:prstGeom prst="rect">
            <a:avLst/>
          </a:prstGeom>
        </p:spPr>
      </p:pic>
      <p:sp>
        <p:nvSpPr>
          <p:cNvPr id="8" name="Стрелка вниз 7"/>
          <p:cNvSpPr/>
          <p:nvPr/>
        </p:nvSpPr>
        <p:spPr>
          <a:xfrm>
            <a:off x="9240118" y="5220269"/>
            <a:ext cx="241069" cy="673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низ 8"/>
          <p:cNvSpPr/>
          <p:nvPr/>
        </p:nvSpPr>
        <p:spPr>
          <a:xfrm rot="10800000">
            <a:off x="9230838" y="2848933"/>
            <a:ext cx="241069" cy="689956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9118914" y="2479601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6724" y="5891889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62" y="3647902"/>
            <a:ext cx="1083763" cy="14450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284" y="2819499"/>
            <a:ext cx="298730" cy="71939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62778" y="5201932"/>
            <a:ext cx="298730" cy="7193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90136" y="247960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6616" y="589188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210722" y="4370410"/>
            <a:ext cx="684566" cy="677909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 flipV="1">
            <a:off x="6612670" y="3193911"/>
            <a:ext cx="1598053" cy="117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676" y="2738263"/>
            <a:ext cx="682811" cy="67671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675" y="5891889"/>
            <a:ext cx="682811" cy="67671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856" y="4129690"/>
            <a:ext cx="682811" cy="676715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>
            <a:off x="4209691" y="3193911"/>
            <a:ext cx="1535501" cy="106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4147667" y="4806405"/>
            <a:ext cx="1597525" cy="120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6612670" y="5048320"/>
            <a:ext cx="1598052" cy="96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99968" y="4370410"/>
            <a:ext cx="28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Движется сам!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89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852577"/>
          </a:xfrm>
        </p:spPr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Демонстрация </a:t>
            </a:r>
            <a:r>
              <a:rPr lang="ru-RU" dirty="0"/>
              <a:t>проекта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729" y="474453"/>
            <a:ext cx="8000271" cy="590190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54955" y="3034389"/>
            <a:ext cx="2793158" cy="2895599"/>
          </a:xfrm>
        </p:spPr>
        <p:txBody>
          <a:bodyPr>
            <a:noAutofit/>
          </a:bodyPr>
          <a:lstStyle/>
          <a:p>
            <a:r>
              <a:rPr lang="ru-RU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Видео готового проекта</a:t>
            </a:r>
            <a:endParaRPr lang="ru-RU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65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ru-RU" dirty="0" smtClean="0"/>
              <a:t>Перспективы проекта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835099" cy="3416300"/>
          </a:xfrm>
        </p:spPr>
        <p:txBody>
          <a:bodyPr/>
          <a:lstStyle/>
          <a:p>
            <a:r>
              <a:rPr lang="ru-RU" dirty="0" smtClean="0"/>
              <a:t>Если доработать то принесёт прибыль.</a:t>
            </a:r>
          </a:p>
          <a:p>
            <a:r>
              <a:rPr lang="ru-RU" dirty="0" smtClean="0"/>
              <a:t>Доработки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Сделать разные уровни сложности</a:t>
            </a:r>
          </a:p>
          <a:p>
            <a:pPr marL="0" indent="0">
              <a:buNone/>
            </a:pPr>
            <a:r>
              <a:rPr lang="ru-RU" dirty="0" smtClean="0"/>
              <a:t>Сделать счётчик побед и проигрышей</a:t>
            </a:r>
          </a:p>
          <a:p>
            <a:pPr marL="0" indent="0">
              <a:buNone/>
            </a:pPr>
            <a:r>
              <a:rPr lang="ru-RU" dirty="0" smtClean="0"/>
              <a:t>Сделать звуки при ударении меча со стенкой</a:t>
            </a:r>
          </a:p>
          <a:p>
            <a:pPr marL="0" indent="0">
              <a:buNone/>
            </a:pPr>
            <a:r>
              <a:rPr lang="ru-RU" dirty="0" smtClean="0"/>
              <a:t>Сделать возможность выбирать </a:t>
            </a:r>
            <a:r>
              <a:rPr lang="ru-RU" dirty="0" err="1" smtClean="0"/>
              <a:t>скин</a:t>
            </a:r>
            <a:r>
              <a:rPr lang="ru-RU" dirty="0" smtClean="0"/>
              <a:t> персонажа, за которого ты будешь играть</a:t>
            </a:r>
          </a:p>
          <a:p>
            <a:pPr marL="0" indent="0">
              <a:buNone/>
            </a:pPr>
            <a:r>
              <a:rPr lang="ru-RU" dirty="0" smtClean="0"/>
              <a:t>Сделать возможность выбирать </a:t>
            </a:r>
            <a:r>
              <a:rPr lang="ru-RU" dirty="0" err="1" smtClean="0"/>
              <a:t>скин</a:t>
            </a:r>
            <a:r>
              <a:rPr lang="ru-RU" dirty="0" smtClean="0"/>
              <a:t> мячика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5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TM02900722[[fn=Ион (конференц-зал)]]</Template>
  <TotalTime>181</TotalTime>
  <Words>104</Words>
  <Application>Microsoft Office PowerPoint</Application>
  <PresentationFormat>Широкоэкранный</PresentationFormat>
  <Paragraphs>40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Совет директоров</vt:lpstr>
      <vt:lpstr>   Игра ping-pong</vt:lpstr>
      <vt:lpstr>      Цель проекта!</vt:lpstr>
      <vt:lpstr>  В программное обеспечение            входит:</vt:lpstr>
      <vt:lpstr>   Особенности проекта:</vt:lpstr>
      <vt:lpstr>   Особенности проекта:</vt:lpstr>
      <vt:lpstr> Демонстрация проекта:</vt:lpstr>
      <vt:lpstr>   Перспективы проекта: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ping-pong</dc:title>
  <dc:creator>ugff iiui</dc:creator>
  <cp:lastModifiedBy>RePack by Diakov</cp:lastModifiedBy>
  <cp:revision>17</cp:revision>
  <dcterms:created xsi:type="dcterms:W3CDTF">2024-05-20T14:28:11Z</dcterms:created>
  <dcterms:modified xsi:type="dcterms:W3CDTF">2024-05-26T14:13:53Z</dcterms:modified>
</cp:coreProperties>
</file>